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2192000" cy="21599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4638" y="-3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534924"/>
            <a:ext cx="10363200" cy="7519835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344752"/>
            <a:ext cx="9144000" cy="5214884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16/06/2022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7668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16/06/2022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367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149975"/>
            <a:ext cx="2628900" cy="1830459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149975"/>
            <a:ext cx="7734300" cy="1830459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16/06/2022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585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16/06/2022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922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5384888"/>
            <a:ext cx="10515600" cy="8984801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454688"/>
            <a:ext cx="10515600" cy="472489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16/06/2022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910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749874"/>
            <a:ext cx="5181600" cy="137047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5749874"/>
            <a:ext cx="5181600" cy="137047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16/06/2022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6936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49979"/>
            <a:ext cx="10515600" cy="417491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5294885"/>
            <a:ext cx="5157787" cy="259494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7889827"/>
            <a:ext cx="5157787" cy="1160474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5294885"/>
            <a:ext cx="5183188" cy="259494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7889827"/>
            <a:ext cx="5183188" cy="1160474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16/06/2022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27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16/06/2022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5020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16/06/2022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7564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39968"/>
            <a:ext cx="3932237" cy="503988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3109937"/>
            <a:ext cx="6172200" cy="15349662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479857"/>
            <a:ext cx="3932237" cy="12004738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16/06/2022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0215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39968"/>
            <a:ext cx="3932237" cy="503988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3109937"/>
            <a:ext cx="6172200" cy="15349662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479857"/>
            <a:ext cx="3932237" cy="12004738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16/06/2022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72367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49979"/>
            <a:ext cx="10515600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749874"/>
            <a:ext cx="10515600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0019564"/>
            <a:ext cx="274320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1F8A5-5754-4428-8DB8-CC7278E554C5}" type="datetimeFigureOut">
              <a:rPr lang="es-CO" smtClean="0"/>
              <a:t>16/06/2022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0019564"/>
            <a:ext cx="411480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0019564"/>
            <a:ext cx="274320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134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microsoft.com/office/2007/relationships/hdphoto" Target="../media/hdphoto7.wdp"/><Relationship Id="rId18" Type="http://schemas.openxmlformats.org/officeDocument/2006/relationships/image" Target="../media/image26.png"/><Relationship Id="rId3" Type="http://schemas.openxmlformats.org/officeDocument/2006/relationships/image" Target="../media/image16.png"/><Relationship Id="rId21" Type="http://schemas.openxmlformats.org/officeDocument/2006/relationships/image" Target="../media/image29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microsoft.com/office/2007/relationships/hdphoto" Target="../media/hdphoto8.wdp"/><Relationship Id="rId10" Type="http://schemas.openxmlformats.org/officeDocument/2006/relationships/image" Target="../media/image20.png"/><Relationship Id="rId19" Type="http://schemas.openxmlformats.org/officeDocument/2006/relationships/image" Target="../media/image27.png"/><Relationship Id="rId4" Type="http://schemas.microsoft.com/office/2007/relationships/hdphoto" Target="../media/hdphoto4.wdp"/><Relationship Id="rId9" Type="http://schemas.openxmlformats.org/officeDocument/2006/relationships/image" Target="../media/image19.pn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18" Type="http://schemas.openxmlformats.org/officeDocument/2006/relationships/image" Target="../media/image42.png"/><Relationship Id="rId3" Type="http://schemas.openxmlformats.org/officeDocument/2006/relationships/image" Target="../media/image32.png"/><Relationship Id="rId21" Type="http://schemas.openxmlformats.org/officeDocument/2006/relationships/image" Target="../media/image43.png"/><Relationship Id="rId7" Type="http://schemas.microsoft.com/office/2007/relationships/hdphoto" Target="../media/hdphoto10.wdp"/><Relationship Id="rId12" Type="http://schemas.openxmlformats.org/officeDocument/2006/relationships/image" Target="../media/image38.png"/><Relationship Id="rId17" Type="http://schemas.microsoft.com/office/2007/relationships/hdphoto" Target="../media/hdphoto7.wdp"/><Relationship Id="rId2" Type="http://schemas.openxmlformats.org/officeDocument/2006/relationships/image" Target="../media/image31.png"/><Relationship Id="rId16" Type="http://schemas.openxmlformats.org/officeDocument/2006/relationships/image" Target="../media/image22.png"/><Relationship Id="rId2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11.wdp"/><Relationship Id="rId24" Type="http://schemas.microsoft.com/office/2007/relationships/hdphoto" Target="../media/hdphoto12.wdp"/><Relationship Id="rId5" Type="http://schemas.openxmlformats.org/officeDocument/2006/relationships/image" Target="../media/image33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10" Type="http://schemas.openxmlformats.org/officeDocument/2006/relationships/image" Target="../media/image37.png"/><Relationship Id="rId19" Type="http://schemas.openxmlformats.org/officeDocument/2006/relationships/image" Target="../media/image23.png"/><Relationship Id="rId4" Type="http://schemas.microsoft.com/office/2007/relationships/hdphoto" Target="../media/hdphoto9.wdp"/><Relationship Id="rId9" Type="http://schemas.openxmlformats.org/officeDocument/2006/relationships/image" Target="../media/image36.png"/><Relationship Id="rId14" Type="http://schemas.openxmlformats.org/officeDocument/2006/relationships/image" Target="../media/image40.png"/><Relationship Id="rId22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ACEC30BA-3DB5-3333-BD9F-1E586A604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00000" cy="342752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731EA1D-1854-8FFB-FC68-B2B0D993F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7529"/>
            <a:ext cx="7200000" cy="340303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3817A45-E54F-342C-A348-0955F1613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30568"/>
            <a:ext cx="7200000" cy="3397569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59D44AA-DFAD-0EA8-541C-40E5D7C76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000" y="15636403"/>
            <a:ext cx="5400000" cy="426976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36215DE-0C21-94A8-2CB7-AE89F5752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803" y="15571339"/>
            <a:ext cx="5400000" cy="433483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82FF8F98-DAC2-5F32-96D6-4498F1C8A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2000" y="11226156"/>
            <a:ext cx="5400000" cy="4375281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CBDFC6B5-A371-C2D9-440C-E863E82BC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804" y="10799762"/>
            <a:ext cx="5400000" cy="4836641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9CF97EFF-996C-37A7-320E-54007471C9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32" y="12173770"/>
            <a:ext cx="1219370" cy="6106377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BFF16CE8-F4E9-F960-9079-64B2F20327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7489" y="6890598"/>
            <a:ext cx="741563" cy="3397569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409EDC65-359D-8CC9-E652-3A52572D6C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5862" y="3432999"/>
            <a:ext cx="687064" cy="3397569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495A797E-AD83-1E7E-8BC0-C8B7970BA9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25862" y="17607"/>
            <a:ext cx="891465" cy="3427529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AAF8CF60-F50D-8DDC-10E8-585D3CF7B3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9052" y="3569548"/>
            <a:ext cx="6480000" cy="326102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22CF125B-D7CE-BC46-23AC-D22F408497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9052" y="7079392"/>
            <a:ext cx="6480000" cy="325253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A807B218-BA33-67D4-17BA-054D81756D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9052" y="151909"/>
            <a:ext cx="6480000" cy="324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4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37C79EAE-BA18-8669-FC21-5BB620CF9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030" y="14707347"/>
            <a:ext cx="443894" cy="2803780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13FF4B6B-29AD-7E2E-B653-0A17ADCE7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5497" y="4193430"/>
            <a:ext cx="4845600" cy="2443046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8AFB7D76-CBB9-E8EE-EB9B-9460967E1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5891" y="8990538"/>
            <a:ext cx="4845600" cy="2436285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D65A513E-FD6B-0EC7-64AC-0F858DDCF8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5891" y="3830154"/>
            <a:ext cx="4845600" cy="2463255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E6876E41-EA6C-F5A6-71FF-FBA32F88A2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9894" y="1477436"/>
            <a:ext cx="5400000" cy="2437297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B32A1351-00F5-E3C4-3CBB-DBCE0A9FC3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4032" y="1286076"/>
            <a:ext cx="5400000" cy="2461175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C524FF17-C685-0149-9A13-93DE3CF639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9780" y="6386811"/>
            <a:ext cx="5400000" cy="245155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5DD16E9-AC33-AE44-F91E-06345A74530E}"/>
              </a:ext>
            </a:extLst>
          </p:cNvPr>
          <p:cNvSpPr txBox="1"/>
          <p:nvPr/>
        </p:nvSpPr>
        <p:spPr>
          <a:xfrm>
            <a:off x="1960430" y="1451557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(a)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1478BA8-1BB2-8C00-CA00-CF0CB96E6F24}"/>
              </a:ext>
            </a:extLst>
          </p:cNvPr>
          <p:cNvSpPr txBox="1"/>
          <p:nvPr/>
        </p:nvSpPr>
        <p:spPr>
          <a:xfrm>
            <a:off x="1960430" y="3977341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(b)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D56F288-8A3F-C425-D810-D35E7090BAD9}"/>
              </a:ext>
            </a:extLst>
          </p:cNvPr>
          <p:cNvSpPr txBox="1"/>
          <p:nvPr/>
        </p:nvSpPr>
        <p:spPr>
          <a:xfrm>
            <a:off x="2040994" y="6525099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(a)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6BFC271-64DF-42D1-5B9D-C5E1F11F8E3E}"/>
              </a:ext>
            </a:extLst>
          </p:cNvPr>
          <p:cNvSpPr txBox="1"/>
          <p:nvPr/>
        </p:nvSpPr>
        <p:spPr>
          <a:xfrm>
            <a:off x="2040994" y="9084568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(b)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84161B5-95E5-C774-F6EF-DEB6A3CA3750}"/>
              </a:ext>
            </a:extLst>
          </p:cNvPr>
          <p:cNvSpPr txBox="1"/>
          <p:nvPr/>
        </p:nvSpPr>
        <p:spPr>
          <a:xfrm>
            <a:off x="7945380" y="1451557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(a)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8B6915F-77DC-5F37-D2A1-A1377D80EBB6}"/>
              </a:ext>
            </a:extLst>
          </p:cNvPr>
          <p:cNvSpPr txBox="1"/>
          <p:nvPr/>
        </p:nvSpPr>
        <p:spPr>
          <a:xfrm>
            <a:off x="7945380" y="4279677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(b)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50806D5-6B4A-EE17-D8A4-0B954FE828DB}"/>
              </a:ext>
            </a:extLst>
          </p:cNvPr>
          <p:cNvSpPr txBox="1"/>
          <p:nvPr/>
        </p:nvSpPr>
        <p:spPr>
          <a:xfrm>
            <a:off x="2267494" y="13588474"/>
            <a:ext cx="43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LM Roman 10" panose="00000500000000000000" pitchFamily="2" charset="0"/>
              </a:rPr>
              <a:t>(a)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5D430D1-36B4-BD0D-14A4-8B9A8CCA7060}"/>
              </a:ext>
            </a:extLst>
          </p:cNvPr>
          <p:cNvSpPr txBox="1"/>
          <p:nvPr/>
        </p:nvSpPr>
        <p:spPr>
          <a:xfrm>
            <a:off x="5877635" y="13593932"/>
            <a:ext cx="43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LM Roman 10" panose="00000500000000000000" pitchFamily="2" charset="0"/>
              </a:rPr>
              <a:t>(b)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1976681-0AF7-48A6-72EB-E17315D97A28}"/>
              </a:ext>
            </a:extLst>
          </p:cNvPr>
          <p:cNvSpPr txBox="1"/>
          <p:nvPr/>
        </p:nvSpPr>
        <p:spPr>
          <a:xfrm>
            <a:off x="2267494" y="16570585"/>
            <a:ext cx="43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LM Roman 10" panose="00000500000000000000" pitchFamily="2" charset="0"/>
              </a:rPr>
              <a:t>(c)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CBD34E5-0C9A-284A-6AF6-4ACF87DD3F00}"/>
              </a:ext>
            </a:extLst>
          </p:cNvPr>
          <p:cNvSpPr txBox="1"/>
          <p:nvPr/>
        </p:nvSpPr>
        <p:spPr>
          <a:xfrm>
            <a:off x="5877635" y="16576043"/>
            <a:ext cx="43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LM Roman 10" panose="00000500000000000000" pitchFamily="2" charset="0"/>
              </a:rPr>
              <a:t>(d)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F90902ED-A52C-C514-69F2-C8A3EDDDB8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283326" y="409195"/>
            <a:ext cx="11993649" cy="6115904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53E64DE2-E167-71B2-083E-D65B22FBAD35}"/>
              </a:ext>
            </a:extLst>
          </p:cNvPr>
          <p:cNvSpPr txBox="1"/>
          <p:nvPr/>
        </p:nvSpPr>
        <p:spPr>
          <a:xfrm>
            <a:off x="890598" y="12143755"/>
            <a:ext cx="5934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15</a:t>
            </a:r>
          </a:p>
          <a:p>
            <a:r>
              <a:rPr lang="es-CO" dirty="0"/>
              <a:t>19.4</a:t>
            </a:r>
          </a:p>
          <a:p>
            <a:r>
              <a:rPr lang="es-CO" dirty="0"/>
              <a:t>21.8</a:t>
            </a:r>
          </a:p>
          <a:p>
            <a:r>
              <a:rPr lang="es-CO" dirty="0"/>
              <a:t>25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2D563C7E-6F6E-99CA-B1D4-1D769DFF2C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284877" y="455505"/>
            <a:ext cx="11995200" cy="6069594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2E3E8AB4-90B8-8B6E-BF73-D8A0CAE578B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3555" y="4223777"/>
            <a:ext cx="515938" cy="1564193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399B4831-12DA-CE76-CCC0-6E4FC08E88C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7955" y="9261248"/>
            <a:ext cx="607139" cy="1599894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F933E68B-CF65-218F-F7C2-A9422400F27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60671" y="4525275"/>
            <a:ext cx="586573" cy="156419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E4A4013-D216-E213-5719-7F9EC44B961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14364" y="16285712"/>
            <a:ext cx="2702784" cy="252872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F9C848-B420-1D67-8500-B7FE140A338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74191" y="13563018"/>
            <a:ext cx="2703600" cy="25391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10C9823-8F03-352D-49E3-AA3AE6F12D7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91552" y="13567995"/>
            <a:ext cx="2703600" cy="25346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D654ED8-CB18-E541-AF2F-27EF4C58BF1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42108" y="16317903"/>
            <a:ext cx="2703600" cy="25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19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n 41">
            <a:extLst>
              <a:ext uri="{FF2B5EF4-FFF2-40B4-BE49-F238E27FC236}">
                <a16:creationId xmlns:a16="http://schemas.microsoft.com/office/drawing/2014/main" id="{FABABB56-E073-0606-5AD7-B11E3CAF6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578" y="4671480"/>
            <a:ext cx="522339" cy="1271781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616EEF7-DBAA-4EC5-C2AE-CA124AFCA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5497" y="4193430"/>
            <a:ext cx="4845600" cy="2438489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C0D47EDC-6952-B8D6-CD7E-7F16EA5FE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730" y="1362155"/>
            <a:ext cx="5400000" cy="252600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F80953B-618C-BBE1-12EE-E2FD772CF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5891" y="8981767"/>
            <a:ext cx="4845600" cy="243848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02BF33E-1C43-8BA9-627F-16F3579FB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7399" y="6355562"/>
            <a:ext cx="5400000" cy="248280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2CCADC8-3A61-9A70-0484-84F516F531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7399" y="1226613"/>
            <a:ext cx="5400000" cy="255553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E88E993-2839-9013-7FB7-1236F6F6F6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1799" y="3841173"/>
            <a:ext cx="4845600" cy="2438489"/>
          </a:xfrm>
          <a:prstGeom prst="rect">
            <a:avLst/>
          </a:prstGeom>
        </p:spPr>
      </p:pic>
      <p:grpSp>
        <p:nvGrpSpPr>
          <p:cNvPr id="39" name="Grupo 38">
            <a:extLst>
              <a:ext uri="{FF2B5EF4-FFF2-40B4-BE49-F238E27FC236}">
                <a16:creationId xmlns:a16="http://schemas.microsoft.com/office/drawing/2014/main" id="{BD969431-1C8F-C5DD-8735-BA38C8A8F7A2}"/>
              </a:ext>
            </a:extLst>
          </p:cNvPr>
          <p:cNvGrpSpPr/>
          <p:nvPr/>
        </p:nvGrpSpPr>
        <p:grpSpPr>
          <a:xfrm>
            <a:off x="2178794" y="13588474"/>
            <a:ext cx="6838354" cy="5254398"/>
            <a:chOff x="-7327574" y="13588474"/>
            <a:chExt cx="6838354" cy="5254398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D7454780-7DD7-9554-E439-3E3193444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3794020" y="16295708"/>
              <a:ext cx="3304800" cy="2547164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09DABB21-3099-AA3D-DE23-6B8E39D27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7327574" y="16316475"/>
              <a:ext cx="3304800" cy="2526397"/>
            </a:xfrm>
            <a:prstGeom prst="rect">
              <a:avLst/>
            </a:prstGeom>
          </p:spPr>
        </p:pic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30389DD0-C97E-4477-3881-EB5420A24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3804810" y="13601558"/>
              <a:ext cx="3304800" cy="2507679"/>
            </a:xfrm>
            <a:prstGeom prst="rect">
              <a:avLst/>
            </a:prstGeom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5BEB5E52-4760-4FD6-4971-B6BC4D24B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7327574" y="13588474"/>
              <a:ext cx="3304800" cy="2513703"/>
            </a:xfrm>
            <a:prstGeom prst="rect">
              <a:avLst/>
            </a:prstGeom>
          </p:spPr>
        </p:pic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C5DD16E9-AC33-AE44-F91E-06345A74530E}"/>
              </a:ext>
            </a:extLst>
          </p:cNvPr>
          <p:cNvSpPr txBox="1"/>
          <p:nvPr/>
        </p:nvSpPr>
        <p:spPr>
          <a:xfrm>
            <a:off x="1960430" y="1451557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(a)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1478BA8-1BB2-8C00-CA00-CF0CB96E6F24}"/>
              </a:ext>
            </a:extLst>
          </p:cNvPr>
          <p:cNvSpPr txBox="1"/>
          <p:nvPr/>
        </p:nvSpPr>
        <p:spPr>
          <a:xfrm>
            <a:off x="1960430" y="3977341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(b)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D56F288-8A3F-C425-D810-D35E7090BAD9}"/>
              </a:ext>
            </a:extLst>
          </p:cNvPr>
          <p:cNvSpPr txBox="1"/>
          <p:nvPr/>
        </p:nvSpPr>
        <p:spPr>
          <a:xfrm>
            <a:off x="2040994" y="6525099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(a)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6BFC271-64DF-42D1-5B9D-C5E1F11F8E3E}"/>
              </a:ext>
            </a:extLst>
          </p:cNvPr>
          <p:cNvSpPr txBox="1"/>
          <p:nvPr/>
        </p:nvSpPr>
        <p:spPr>
          <a:xfrm>
            <a:off x="2040994" y="9084568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(b)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84161B5-95E5-C774-F6EF-DEB6A3CA3750}"/>
              </a:ext>
            </a:extLst>
          </p:cNvPr>
          <p:cNvSpPr txBox="1"/>
          <p:nvPr/>
        </p:nvSpPr>
        <p:spPr>
          <a:xfrm>
            <a:off x="7945380" y="1451557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(a)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8B6915F-77DC-5F37-D2A1-A1377D80EBB6}"/>
              </a:ext>
            </a:extLst>
          </p:cNvPr>
          <p:cNvSpPr txBox="1"/>
          <p:nvPr/>
        </p:nvSpPr>
        <p:spPr>
          <a:xfrm>
            <a:off x="7945380" y="4279677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(b)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50806D5-6B4A-EE17-D8A4-0B954FE828DB}"/>
              </a:ext>
            </a:extLst>
          </p:cNvPr>
          <p:cNvSpPr txBox="1"/>
          <p:nvPr/>
        </p:nvSpPr>
        <p:spPr>
          <a:xfrm>
            <a:off x="2267494" y="13588474"/>
            <a:ext cx="43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LM Roman 10" panose="00000500000000000000" pitchFamily="2" charset="0"/>
              </a:rPr>
              <a:t>(a)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5D430D1-36B4-BD0D-14A4-8B9A8CCA7060}"/>
              </a:ext>
            </a:extLst>
          </p:cNvPr>
          <p:cNvSpPr txBox="1"/>
          <p:nvPr/>
        </p:nvSpPr>
        <p:spPr>
          <a:xfrm>
            <a:off x="5877635" y="13593932"/>
            <a:ext cx="43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LM Roman 10" panose="00000500000000000000" pitchFamily="2" charset="0"/>
              </a:rPr>
              <a:t>(b)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1976681-0AF7-48A6-72EB-E17315D97A28}"/>
              </a:ext>
            </a:extLst>
          </p:cNvPr>
          <p:cNvSpPr txBox="1"/>
          <p:nvPr/>
        </p:nvSpPr>
        <p:spPr>
          <a:xfrm>
            <a:off x="2267494" y="16570585"/>
            <a:ext cx="43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LM Roman 10" panose="00000500000000000000" pitchFamily="2" charset="0"/>
              </a:rPr>
              <a:t>(c)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CBD34E5-0C9A-284A-6AF6-4ACF87DD3F00}"/>
              </a:ext>
            </a:extLst>
          </p:cNvPr>
          <p:cNvSpPr txBox="1"/>
          <p:nvPr/>
        </p:nvSpPr>
        <p:spPr>
          <a:xfrm>
            <a:off x="5877635" y="16576043"/>
            <a:ext cx="43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LM Roman 10" panose="00000500000000000000" pitchFamily="2" charset="0"/>
              </a:rPr>
              <a:t>(d)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F90902ED-A52C-C514-69F2-C8A3EDDDB8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283326" y="409195"/>
            <a:ext cx="11993649" cy="6115904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53E64DE2-E167-71B2-083E-D65B22FBAD35}"/>
              </a:ext>
            </a:extLst>
          </p:cNvPr>
          <p:cNvSpPr txBox="1"/>
          <p:nvPr/>
        </p:nvSpPr>
        <p:spPr>
          <a:xfrm>
            <a:off x="-4800600" y="11979591"/>
            <a:ext cx="593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13.6</a:t>
            </a:r>
          </a:p>
          <a:p>
            <a:r>
              <a:rPr lang="es-CO" dirty="0"/>
              <a:t>12.5</a:t>
            </a:r>
          </a:p>
          <a:p>
            <a:r>
              <a:rPr lang="es-CO" dirty="0"/>
              <a:t>11.6</a:t>
            </a: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2528DDDB-336B-04AE-06FC-FFDB2E99E24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51525" y="14707347"/>
            <a:ext cx="508905" cy="2803780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2D563C7E-6F6E-99CA-B1D4-1D769DFF2C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284877" y="455505"/>
            <a:ext cx="11995200" cy="606959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0E380E4-F5AB-D64B-D59F-BEB7FD9586F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07399" y="4395093"/>
            <a:ext cx="496672" cy="127178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0133B56-16C9-62EB-061D-F3CAFE5AA04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74726" y="9565120"/>
            <a:ext cx="553598" cy="1271781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C17DF5A4-C58E-418C-3B84-24D5751FBA3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284877" y="455505"/>
            <a:ext cx="11995200" cy="61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970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345</TotalTime>
  <Words>67</Words>
  <Application>Microsoft Office PowerPoint</Application>
  <PresentationFormat>Personalizado</PresentationFormat>
  <Paragraphs>27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LM Roman 10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Helbert Santamaría</dc:creator>
  <cp:lastModifiedBy>Helbert Santamaría</cp:lastModifiedBy>
  <cp:revision>5</cp:revision>
  <dcterms:created xsi:type="dcterms:W3CDTF">2022-06-01T16:13:02Z</dcterms:created>
  <dcterms:modified xsi:type="dcterms:W3CDTF">2022-06-16T18:43:30Z</dcterms:modified>
</cp:coreProperties>
</file>